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1" r:id="rId26"/>
    <p:sldId id="280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38838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Взаимосвязь литературы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живописи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XIX-XX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веков: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романтизма к футуризму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(на материале художественных произведений и картин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М. Ю. Лермонтова и Д. Д. Бурлюка)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286256"/>
            <a:ext cx="6701874" cy="235745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настасия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«Лицей № 13» 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Иванова О. С., учитель русского языка и литературы МБОУ «Лицей № 13»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0717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Михаил Юрьевич Лермонтов побывал на Кавказе шестилетним ребенком, когда бабушка Елизавета Алексеевна Арсеньева привозила его на воды, чтобы поправить здоровье внука. Уже в 1830 году он напишет своё стихотворение «Кавказ», а в 1832 – «Люблю я цепи синих гор…».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парк\Desktop\14543030275_2b27423f27_b.jpg"/>
          <p:cNvPicPr>
            <a:picLocks noChangeAspect="1" noChangeArrowheads="1"/>
          </p:cNvPicPr>
          <p:nvPr/>
        </p:nvPicPr>
        <p:blipFill>
          <a:blip r:embed="rId2" cstate="print"/>
          <a:srcRect t="8543" b="7750"/>
          <a:stretch>
            <a:fillRect/>
          </a:stretch>
        </p:blipFill>
        <p:spPr bwMode="auto">
          <a:xfrm>
            <a:off x="785786" y="2428868"/>
            <a:ext cx="80648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парк\Desktop\45058733_1244836404_Lermontov_Vospominanie_o_Kavkaze_Oil_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5486400" cy="5667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Карандашный рисунок «Тамань», 1837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aman18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780" r="9780"/>
          <a:stretch>
            <a:fillRect/>
          </a:stretch>
        </p:blipFill>
        <p:spPr>
          <a:xfrm>
            <a:off x="1043608" y="333375"/>
            <a:ext cx="6552727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85184"/>
            <a:ext cx="7632848" cy="12300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Тамани он случайно попал на квартиру к хозяевам, которые занимались контрабандой. Здесь и произошла история, рассказанная в «Герое нашего времени».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256"/>
            <a:ext cx="6715172" cy="7052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Военно-Грузинская дорога близ Мцхеты. 1837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23334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58" b="3358"/>
          <a:stretch>
            <a:fillRect/>
          </a:stretch>
        </p:blipFill>
        <p:spPr>
          <a:xfrm>
            <a:off x="1259632" y="332656"/>
            <a:ext cx="6264696" cy="42563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636"/>
            <a:ext cx="8496944" cy="15716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Лермонтова-живописца привлекло именно то место, «где,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сливаяся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шумят, обнявшись, будто две сестры, струи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Арагвы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Куры».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Пятигорск. 1837-1838 гг.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642918"/>
            <a:ext cx="4041775" cy="9480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Крестовый перевал.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1837-1838 гг.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95477"/>
            <a:ext cx="4394592" cy="380864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2513"/>
          <a:stretch>
            <a:fillRect/>
          </a:stretch>
        </p:blipFill>
        <p:spPr bwMode="auto">
          <a:xfrm>
            <a:off x="214282" y="1983399"/>
            <a:ext cx="4214842" cy="38284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248472" cy="7858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Эпизод из сражения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Валерике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1840 год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Валерике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Похороны убитых. 1840 год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18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040188" cy="29523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49688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1840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714356"/>
            <a:ext cx="4429156" cy="58579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 к вам пишу случайно; право,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знаю как и для чего.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потерял уж это право.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что скажу вам? — ничего!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помню вас? — но, боже правый,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это знаете давно;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вам, конечно, всё равно.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 знать вам также нету нужды,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я? что я? в какой глуши?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Душою мы друг другу чужды,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вряд ли есть родство души.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спарк\Desktop\galereya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403244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Сопоставительная таблица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124745"/>
          <a:ext cx="8517632" cy="546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89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Живопись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«Кавказ», «Люблю я цепи синих гор…»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«Тифлис», «Воспоминания о Кавказе», «Крестовый перевал», «Эльбрус», «Перестрелка в горах Дагестана», «Нападение. Сцена из кавказской жизни», «Окрестности селения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Караагач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(Кавказский вид с верблюдами)»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12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Валерик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baseline="0" dirty="0" smtClean="0"/>
                        <a:t>«Я к вам пишу случайно; право…»)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«Эпизод из сражения при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Валерике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Валерике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Похороны убитых»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12">
                <a:tc>
                  <a:txBody>
                    <a:bodyPr/>
                    <a:lstStyle/>
                    <a:p>
                      <a:r>
                        <a:rPr lang="ru-RU" dirty="0" smtClean="0"/>
                        <a:t>«Мцыри»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«Военно-Грузинская дорога близ Мцхеты»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12">
                <a:tc>
                  <a:txBody>
                    <a:bodyPr/>
                    <a:lstStyle/>
                    <a:p>
                      <a:r>
                        <a:rPr lang="ru-RU" dirty="0" smtClean="0"/>
                        <a:t>«Герой нашего времени»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«Тамань», «Пятигорск», «Крестовый перевал»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3"/>
            <a:ext cx="8229600" cy="259798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«Время скорее всего понятие трагическое. Мы постоянно вступаем с ним в единоборство. Пытаемся подогнать, замедлить, переиначить... Оно побеждает нас или мы его? Наивная тщета сопоставить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несоразмеримое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! Лишь самому большому поэту в короткие мгновения внятен его гул. О, если бы понять как поэт слышит время?! Когда включается и почему отключается от него? Впадает в немоту? Ведь он такое же бренное существо, как и все мы. Приблизившись к Поэту, мы хоть краешком заглядываем и в себя...»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Лидия Обухова ««Избранник. Роман-этюд о Лермонтове»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парк\Desktop\184a2e06bfa63d726b861064349e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33670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Футуризм</a:t>
            </a:r>
            <a:endParaRPr lang="ru-RU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Футуризм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формалистическое направление в искусстве и литературе начала 20 в., отвергавшее реализм и пытавшееся создать новый стиль, который должен был бы разрушить все традиции и приёмы старого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58278" cy="55007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признаки футуризма: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бунтарство, анархичность мировоззрения, выражение массовых настроений толпы;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отрицание культурных традиций, попытка создать искусство, устремленное в будущее;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бунт против привычных норм стихотворной речи,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экспериментаторство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области ритмики, рифмы, ориентация на произносимый стих, лозунг, плакат;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поиски раскрепощенного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самовитого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слова, эксперименты по созданию «заумного» языка; культ техники, индустриальных городов;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пафос эпатажа.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2968" cy="292895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«Живопись, как и всякое явление культуры,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можно рассматривать с разных точек зрения. Скажем – и с литературной...»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С. К. Маковский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парк\Desktop\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962526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4290"/>
            <a:ext cx="5112568" cy="573499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Основоположником русского футуризма является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Д. Д.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Бурлюк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русский поэт и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художник украинского происхождения.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и все футуристы, Давид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Бурлюк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был весьма неординарной личностью.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парк\Desktop\burl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67240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60" cy="5715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Опираясь на признаки футуризма, мы проанализировали ряд стихотворений основоположника русского футуризма Д. Д.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Бурлюка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(так как данные лирические тексты редко становятся объектом критического анализа литературоведов) и сопоставили их с его живописными футуристическими произведениями.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3643338" cy="4968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Любитель ночи. 1913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642918"/>
            <a:ext cx="3143272" cy="6215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Тесный тупик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Утомленный лик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Проглотил.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Совершал свой круг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Черный сюртук.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Огибая ил,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Злостно фонари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самой зари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Чуть цвели.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свинцовый меч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 уклоном плеч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Чернел вдали.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О, ночь! О, бездна лун!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Дрожащий плоский лгун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 мостовой —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Зимы больной колдун.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Свистун, вещун, плясун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Угрюмый, хитрый, злой.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14744" y="0"/>
            <a:ext cx="5429256" cy="47351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стихотворения «Любитель ночи»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286116" y="571480"/>
            <a:ext cx="5610924" cy="58579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Кто-то любит ночь тихую, спокойную, а кто- то любит ночь весёлую и полную развлечений. Но каждый может найти себе собеседника в небесном светиле — месяце, с усмешкой и интересом смотрящем на землю и на неё обитателей. Человек будь спокойный, вежливый, говорящий с месяцем добро и ласково, недоверчиво, спрашивающий у него о чём-то, а будь то бунтарь с анархичным мировоззрением, горячо рассуждающий, спрашивающий о будущем, у таинственного собеседника, а этот собеседник может запутать, солгать, рассказать или не рассказать, поведать о таинственном. И смотрит на тебя украдкой с интересом «Дрожащий плоский лгун над мостовой – зимы больной колдун. Свистун, вещун, плясун угрюмый, хитрый, злой».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 Д.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Бурлюка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Лошадь-молния. 1907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a-horse-lightning-19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283106" cy="38597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1071546"/>
            <a:ext cx="4041775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и мир. 1914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love-and-peace-19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4102303" cy="3865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Пейзаж с дорогой. 1910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landscape-with-a-ro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4500594" cy="43109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14290"/>
            <a:ext cx="4041775" cy="90214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поэта-футуриста Василия Каменского. 1917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ortrait-of-poet-futurist-wassily-kamensky-19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426400"/>
            <a:ext cx="4265866" cy="4312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500042"/>
            <a:ext cx="4293450" cy="6209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Пейзаж с деревьями. 1910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age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1" y="1785926"/>
            <a:ext cx="4206179" cy="364333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весны. 1914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скачанные файл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60411" y="1785926"/>
            <a:ext cx="4402367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721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Выявив в каждом из рассмотренных стихотворений характерные черты футуризма, мы сопоставили их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общепризнанными футуристическими полотнами Д. Д. Бурлюка: «Пейзаж с деревьями», «Пейзаж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дорогой», «Лошадь-молния», «Любовь и мир», «Приход весны», «Портрет поэта-футуриста Василия Каменского».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Сопоставительный анализ показал, что живопись и литература связаны в творчестве классика футуризма только на уровне общих принципов художественного направления.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3757610" cy="868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2968" cy="60007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тексты и картины ярчайшего представителя русского романтизма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Ю. Лермонтова тесно взаимосвязаны между собой: они не только основаны на общих принципах романтизма, но и объединены сюжетом, тематикой, художественными образами, проблематикой. Картины часто создаются по мотивам произведений либо в дальнейшем служат основой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сюжетной линии или пейзажных зарисовок в каких-то произведениях. Например, «Мцыри» и «Военно-Грузинская дорога близ Мцхеты»;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«Эпизод из сражения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Валерике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Валерике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Похороны убитых»;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тексты и картины классика русского футуризма Д.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Бурлюка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объединяют уже только общие принципы творческого направления;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такие расхождения мы объясняем общими тенденцией искусства с начала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века: сюжетные линии, характеристики героев, пейзажные зарисовки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текстах многих авторов отошли на второй план (по сравнению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литературой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бо´льшее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значение форма произведения, его графическое и языковое оформление, оригинальная подача общеизвестных принципов того или иного направления.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6248" cy="6858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«Удаляясь от условий общества и приближаясь к природе, мы невольно становимся детьми; все приобретенное отпадает от души, и она делается вновь такою, какой была некогда, и, верно, будет когда-нибудь опять».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М. Ю. Лермонтов «Герой нашего времени». 1838-1839 г. г. </a:t>
            </a:r>
          </a:p>
          <a:p>
            <a:pPr algn="r"/>
            <a:endParaRPr lang="ru-RU" dirty="0"/>
          </a:p>
        </p:txBody>
      </p:sp>
      <p:pic>
        <p:nvPicPr>
          <p:cNvPr id="11266" name="Picture 2" descr="C:\Users\спарк\Desktop\т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46449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Book Antiqua" pitchFamily="18" charset="0"/>
                <a:cs typeface="Times New Roman" pitchFamily="18" charset="0"/>
              </a:rPr>
              <a:t>Благодарю за внимание!</a:t>
            </a:r>
            <a:endParaRPr lang="ru-RU" i="1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000660"/>
          </a:xfrm>
        </p:spPr>
        <p:txBody>
          <a:bodyPr>
            <a:no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взаимосвязь литературы и живописи в романтизме и футуризме выражена по-разному: преобладающим видом искусства романтизма можно назвать литературу, а доминантой футуризма – живопись.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68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нашего исследования была обусловлена: </a:t>
            </a:r>
          </a:p>
          <a:p>
            <a:pPr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отсутствием сопоставления взаимосвязи и взаимовлияния литературы и живописи различных творческих направлений; </a:t>
            </a:r>
          </a:p>
          <a:p>
            <a:pPr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возможностью использования результатов данной работы на уроках МХК и литературы с целью более доступного объяснения основных принципов того или иного творческого направления.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896544" cy="607223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исследования стали художественные тексты и картины 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Ю. Лермонтов и 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Д. Бурлюка. </a:t>
            </a:r>
          </a:p>
          <a:p>
            <a:pPr indent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взаимосвязь двух видов искусства (литературы и живописи) в романтизме и футуризме.</a:t>
            </a:r>
          </a:p>
          <a:p>
            <a:endParaRPr lang="ru-RU" dirty="0"/>
          </a:p>
        </p:txBody>
      </p:sp>
      <p:pic>
        <p:nvPicPr>
          <p:cNvPr id="2050" name="Picture 2" descr="C:\Users\спарк\Desktop\l43-395-.jpg"/>
          <p:cNvPicPr>
            <a:picLocks noChangeAspect="1" noChangeArrowheads="1"/>
          </p:cNvPicPr>
          <p:nvPr/>
        </p:nvPicPr>
        <p:blipFill>
          <a:blip r:embed="rId2" cstate="print"/>
          <a:srcRect l="6080" r="6136"/>
          <a:stretch>
            <a:fillRect/>
          </a:stretch>
        </p:blipFill>
        <p:spPr bwMode="auto">
          <a:xfrm>
            <a:off x="5357818" y="285728"/>
            <a:ext cx="35719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45005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работе были использованы следующие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приёмы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анализ (художественных текстов, картин),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сравнение (внутри одного направления, между направлениями), обобщение, систематизация, исторический метод.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043626" cy="115409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Романтизм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0006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Романтизм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направление в литературе и искусстве, проникнутое оптимизмом и стремлением в ярких образах показать высокое назначение человека, эмоционально-приподнятое, возвышенное отношение к чему-либо.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Признаки романтизма в литературе и живописи: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решающую роль играет не воспроизведение действительности, а её активное пересоздание, воплощение идеала художника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857784" cy="63579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самых яркий представителей романтизма 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М. Ю. Лермонтов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русский поэт, прозаик, драматург, художник. Его творчество, в котором удачно сочетаются гражданские, философские и личные мотивы, отвечавшие насущным потребностям духовной жизни русского общества, ознаменовало собой новый расцвет русской литературы.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парк\Desktop\3c8c37fdacba58cafe8cd6cce052871b.jpg"/>
          <p:cNvPicPr>
            <a:picLocks noChangeAspect="1" noChangeArrowheads="1"/>
          </p:cNvPicPr>
          <p:nvPr/>
        </p:nvPicPr>
        <p:blipFill>
          <a:blip r:embed="rId2" cstate="print"/>
          <a:srcRect l="25973"/>
          <a:stretch>
            <a:fillRect/>
          </a:stretch>
        </p:blipFill>
        <p:spPr bwMode="auto">
          <a:xfrm>
            <a:off x="5000628" y="285728"/>
            <a:ext cx="389128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292895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«Говорят, что у каждого человека, помимо места его действительного появления на свет, есть и родина души. Внутреннее сродство с незнакомым доселе краем пронзает человека мгновенно, будто луч света. Он стоит ошеломлённый, охваченный тихой радостью. Лермонтов был счастлив горами».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Лидия Обухова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«Избранник. Роман-этюд о Лермонтове»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парк\Desktop\69_1.jpg"/>
          <p:cNvPicPr>
            <a:picLocks noChangeAspect="1" noChangeArrowheads="1"/>
          </p:cNvPicPr>
          <p:nvPr/>
        </p:nvPicPr>
        <p:blipFill>
          <a:blip r:embed="rId2" cstate="print"/>
          <a:srcRect t="5720" b="6303"/>
          <a:stretch>
            <a:fillRect/>
          </a:stretch>
        </p:blipFill>
        <p:spPr bwMode="auto">
          <a:xfrm>
            <a:off x="928662" y="3286124"/>
            <a:ext cx="756084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1415</Words>
  <Application>Microsoft Office PowerPoint</Application>
  <PresentationFormat>Экран (4:3)</PresentationFormat>
  <Paragraphs>105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Segoe Print</vt:lpstr>
      <vt:lpstr>Times New Roman</vt:lpstr>
      <vt:lpstr>Тема Office</vt:lpstr>
      <vt:lpstr>Взаимосвязь литературы  и живописи XIX-XX веков:  от романтизма к футуризму  (на материале художественных произведений и картин  М. Ю. Лермонтова и Д. Д. Бурлюка)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Романтизм </vt:lpstr>
      <vt:lpstr>Презентация PowerPoint</vt:lpstr>
      <vt:lpstr>Презентация PowerPoint</vt:lpstr>
      <vt:lpstr>Презентация PowerPoint</vt:lpstr>
      <vt:lpstr>Презентация PowerPoint</vt:lpstr>
      <vt:lpstr>Карандашный рисунок «Тамань», 1837 год</vt:lpstr>
      <vt:lpstr>Военно-Грузинская дорога близ Мцхеты. 1837 год</vt:lpstr>
      <vt:lpstr>Презентация PowerPoint</vt:lpstr>
      <vt:lpstr>Презентация PowerPoint</vt:lpstr>
      <vt:lpstr>Сопоставительная таблица</vt:lpstr>
      <vt:lpstr>Презентация PowerPoint</vt:lpstr>
      <vt:lpstr>Футуризм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Картины Д. Д. Бурлюка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литературы и живописи XIX-XX веков: от романтизма к футуризму (на материале художественных произведений и картин М. Ю. Лермонтова и Д. Д. Бурлюка)</dc:title>
  <dc:creator>спарк</dc:creator>
  <cp:lastModifiedBy>ДОМ</cp:lastModifiedBy>
  <cp:revision>51</cp:revision>
  <dcterms:created xsi:type="dcterms:W3CDTF">2015-10-17T18:51:39Z</dcterms:created>
  <dcterms:modified xsi:type="dcterms:W3CDTF">2020-01-20T15:00:37Z</dcterms:modified>
</cp:coreProperties>
</file>